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</p:sldMasterIdLst>
  <p:sldIdLst>
    <p:sldId id="259" r:id="rId3"/>
    <p:sldId id="261" r:id="rId4"/>
    <p:sldId id="262" r:id="rId5"/>
    <p:sldId id="263" r:id="rId6"/>
    <p:sldId id="264" r:id="rId7"/>
    <p:sldId id="258" r:id="rId8"/>
    <p:sldId id="266" r:id="rId9"/>
    <p:sldId id="265" r:id="rId10"/>
    <p:sldId id="260" r:id="rId11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7482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1076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622735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82308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83008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hu-H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304570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589842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035447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664732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hu-H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101026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69417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hu-H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5160082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375123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785724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3470494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086136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6" name="Picture 75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7" name="Picture 76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35666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47988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42552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43177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hu-HU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5721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07233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88398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07078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hu-HU" sz="6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r>
              <a:rPr lang="hu-HU" sz="1200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2016. 10. 25.</a:t>
            </a:r>
            <a:endParaRPr lang="hu-HU" sz="1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hu-HU" sz="2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/>
            <a:fld id="{956340C7-F711-46B8-A2C4-F5090BE3E8BD}" type="slidenum">
              <a:rPr lang="hu-HU" sz="1200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pPr algn="r"/>
              <a:t>‹#›</a:t>
            </a:fld>
            <a:endParaRPr lang="hu-HU" sz="1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hu-HU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Vázlatszöveg formátumának szerkesztése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hu-HU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Második vázlatszint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hu-HU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Harmadik vázlatszint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hu-HU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Negyedik vázlatszint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hu-HU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Ötödik vázlatszint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hu-HU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Hatodik vázlatszint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hu-HU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Hetedik vázlatszint</a:t>
            </a:r>
          </a:p>
        </p:txBody>
      </p:sp>
    </p:spTree>
    <p:extLst>
      <p:ext uri="{BB962C8B-B14F-4D97-AF65-F5344CB8AC3E}">
        <p14:creationId xmlns:p14="http://schemas.microsoft.com/office/powerpoint/2010/main" val="3648429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hu-HU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hu-HU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hu-HU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Vázlatszöveg formátumának szerkesztése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hu-HU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Második vázlatszint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hu-HU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Harmadik vázlatszint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hu-HU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Negyedik vázlatszint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hu-HU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Ötödik vázlatszint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hu-HU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Hatodik vázlatszint</a:t>
            </a:r>
          </a:p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u-HU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Hetedik vázlatszintClick to edit Master text styles</a:t>
            </a:r>
          </a:p>
          <a:p>
            <a:pPr marL="685800" lvl="1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u-HU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u-HU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600200" lvl="3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u-HU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057400" lvl="4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hu-HU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lang="hu-HU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r>
              <a:rPr lang="hu-HU" sz="1200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2016. 10. 25.</a:t>
            </a:r>
            <a:endParaRPr lang="hu-HU" sz="1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hu-HU" sz="2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/>
            <a:fld id="{79BF6447-BFFE-4B39-B35E-12CF199230B5}" type="slidenum">
              <a:rPr lang="hu-HU" sz="1200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pPr algn="r"/>
              <a:t>‹#›</a:t>
            </a:fld>
            <a:endParaRPr lang="hu-HU" sz="1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85950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-461880" y="1093680"/>
            <a:ext cx="13115160" cy="270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ctr"/>
            <a:r>
              <a:rPr lang="hu-HU" sz="18000" spc="-1" dirty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Broadway"/>
              </a:rPr>
              <a:t>SpaceDev</a:t>
            </a:r>
            <a:endParaRPr lang="hu-HU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86148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657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213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1584000" y="576000"/>
            <a:ext cx="9000000" cy="11240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hu-HU" sz="40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Alrendszerek</a:t>
            </a:r>
            <a:endParaRPr lang="hu-HU" sz="4000" b="1" spc="-1" dirty="0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838899" y="1560352"/>
            <a:ext cx="10503017" cy="4672668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Grafikus alrendszer</a:t>
            </a:r>
          </a:p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Mesterséges inteligencia</a:t>
            </a:r>
          </a:p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Történés kezelés (egér mozgatáskor az űrhajó váltson irányt)</a:t>
            </a:r>
          </a:p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Ütközés kezelő</a:t>
            </a:r>
          </a:p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Adat gyüjtés, tárolás és kezelés</a:t>
            </a:r>
          </a:p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Hang kezelő</a:t>
            </a:r>
          </a:p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„gazdaság” (resource management vagy erőforrás kezelés)</a:t>
            </a:r>
          </a:p>
        </p:txBody>
      </p:sp>
    </p:spTree>
    <p:extLst>
      <p:ext uri="{BB962C8B-B14F-4D97-AF65-F5344CB8AC3E}">
        <p14:creationId xmlns:p14="http://schemas.microsoft.com/office/powerpoint/2010/main" val="4030859373"/>
      </p:ext>
    </p:extLst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1590407" y="0"/>
            <a:ext cx="9000000" cy="629174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hu-HU" sz="40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Alrendszerek</a:t>
            </a:r>
            <a:endParaRPr lang="hu-HU" sz="4000" b="1" spc="-1" dirty="0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838899" y="629174"/>
            <a:ext cx="10503017" cy="5603846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Grafikus alrendszer:</a:t>
            </a:r>
          </a:p>
          <a:p>
            <a:r>
              <a:rPr lang="hu-HU" sz="20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  Grafikus kártya programozására és adat kommunikációjához szükséges funkciók.</a:t>
            </a:r>
          </a:p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Mesterséges inteligencia:</a:t>
            </a:r>
          </a:p>
          <a:p>
            <a:r>
              <a:rPr lang="hu-HU" sz="2000" b="1" spc="-1" dirty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 </a:t>
            </a:r>
            <a:r>
              <a:rPr lang="hu-HU" sz="20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   Az ellenségek mozgásához szükséges kalkulációkat és eseteket tartalmazza. Enélkül az ellenségek sodródó meteorok lennének az űrben. </a:t>
            </a:r>
          </a:p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Történés kezelés:</a:t>
            </a:r>
          </a:p>
          <a:p>
            <a:r>
              <a:rPr lang="hu-HU" sz="20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   Ez a rendszer fogja megvalósítani a kommunikációt a felhasználó és a játékos karakter között I/O műveletek ezen keresztül értelmeződnek.</a:t>
            </a:r>
          </a:p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Ütközés kezelő:</a:t>
            </a:r>
          </a:p>
          <a:p>
            <a:r>
              <a:rPr lang="hu-HU" sz="20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  Két karater vagy lövedék ütközéséhez szükséges funkciók és kezelések. </a:t>
            </a:r>
          </a:p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Adat gyüjtés, tárolás és kezelés:</a:t>
            </a:r>
          </a:p>
          <a:p>
            <a:r>
              <a:rPr lang="hu-HU" sz="20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   Játék során generált adatok tárolása, állományok betöltése és ezek kezelése és kiosztása.</a:t>
            </a:r>
          </a:p>
          <a:p>
            <a:r>
              <a:rPr lang="hu-HU" sz="24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Hang kezelő:</a:t>
            </a:r>
          </a:p>
          <a:p>
            <a:r>
              <a:rPr lang="hu-HU" sz="20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  <a:ea typeface="Microsoft YaHei"/>
              </a:rPr>
              <a:t>  hang lejátszás betöltés és szükség esetén módosításához szükséges funkciók és műveletek.</a:t>
            </a:r>
          </a:p>
        </p:txBody>
      </p:sp>
    </p:spTree>
    <p:extLst>
      <p:ext uri="{BB962C8B-B14F-4D97-AF65-F5344CB8AC3E}">
        <p14:creationId xmlns:p14="http://schemas.microsoft.com/office/powerpoint/2010/main" val="2992363482"/>
      </p:ext>
    </p:extLst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489739" y="0"/>
            <a:ext cx="9000000" cy="629174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hu-HU" sz="40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Kezdeti osztály diagramm</a:t>
            </a:r>
            <a:endParaRPr lang="hu-HU" sz="4000" b="1" spc="-1" dirty="0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1635947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489739" y="0"/>
            <a:ext cx="9000000" cy="629174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hu-HU" sz="40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Példa osztályra</a:t>
            </a:r>
            <a:endParaRPr lang="hu-HU" sz="4000" b="1" spc="-1" dirty="0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0475194"/>
              </p:ext>
            </p:extLst>
          </p:nvPr>
        </p:nvGraphicFramePr>
        <p:xfrm>
          <a:off x="8816" y="836258"/>
          <a:ext cx="6084074" cy="39213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84074"/>
              </a:tblGrid>
              <a:tr h="266247">
                <a:tc>
                  <a:txBody>
                    <a:bodyPr/>
                    <a:lstStyle/>
                    <a:p>
                      <a:pPr algn="ctr"/>
                      <a:r>
                        <a:rPr lang="hu-HU" sz="1600" baseline="0" dirty="0" smtClean="0">
                          <a:solidFill>
                            <a:schemeClr val="tx1"/>
                          </a:solidFill>
                        </a:rPr>
                        <a:t>base3d</a:t>
                      </a:r>
                      <a:endParaRPr lang="hu-HU" sz="16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2033158">
                <a:tc>
                  <a:txBody>
                    <a:bodyPr/>
                    <a:lstStyle/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+double x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+double y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+double z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+double xspeed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+double yspeed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+double zspeed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+double pitch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+double roll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+double yaw</a:t>
                      </a:r>
                      <a:endParaRPr lang="hu-HU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1025790">
                <a:tc>
                  <a:txBody>
                    <a:bodyPr/>
                    <a:lstStyle/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+speed_set(xn:double,yn</a:t>
                      </a:r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:double</a:t>
                      </a:r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,zn</a:t>
                      </a:r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:double</a:t>
                      </a:r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,speed</a:t>
                      </a:r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:double</a:t>
                      </a:r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+position_set(x,y,z)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+rotation_set(xn:double,yn:double,zn:double)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0266455"/>
              </p:ext>
            </p:extLst>
          </p:nvPr>
        </p:nvGraphicFramePr>
        <p:xfrm>
          <a:off x="6170644" y="836257"/>
          <a:ext cx="2833397" cy="29283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3397"/>
              </a:tblGrid>
              <a:tr h="301483">
                <a:tc>
                  <a:txBody>
                    <a:bodyPr/>
                    <a:lstStyle/>
                    <a:p>
                      <a:pPr algn="ctr"/>
                      <a:r>
                        <a:rPr lang="hu-HU" sz="1600" baseline="0" dirty="0" smtClean="0">
                          <a:solidFill>
                            <a:schemeClr val="tx1"/>
                          </a:solidFill>
                        </a:rPr>
                        <a:t>Entity:base3d</a:t>
                      </a:r>
                      <a:endParaRPr lang="hu-HU" sz="16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1068894">
                <a:tc>
                  <a:txBody>
                    <a:bodyPr/>
                    <a:lstStyle/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+int health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+int armour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+int shield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+int energy</a:t>
                      </a:r>
                      <a:endParaRPr lang="hu-HU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1404313">
                <a:tc>
                  <a:txBody>
                    <a:bodyPr/>
                    <a:lstStyle/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+health_set(health:int)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+armour_set(armour:int)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+shield_set(shield:int)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+energy_set(energy:int)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9787436"/>
              </p:ext>
            </p:extLst>
          </p:nvPr>
        </p:nvGraphicFramePr>
        <p:xfrm>
          <a:off x="9081795" y="836259"/>
          <a:ext cx="2833397" cy="3614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3397"/>
              </a:tblGrid>
              <a:tr h="326635">
                <a:tc>
                  <a:txBody>
                    <a:bodyPr/>
                    <a:lstStyle/>
                    <a:p>
                      <a:pPr algn="ctr"/>
                      <a:r>
                        <a:rPr lang="hu-HU" sz="1600" baseline="0" dirty="0" smtClean="0">
                          <a:solidFill>
                            <a:schemeClr val="tx1"/>
                          </a:solidFill>
                        </a:rPr>
                        <a:t>Player:Entity</a:t>
                      </a:r>
                      <a:endParaRPr lang="hu-HU" sz="16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2494303">
                <a:tc>
                  <a:txBody>
                    <a:bodyPr/>
                    <a:lstStyle/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-model body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-model nose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-model wings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-weapon primary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-weapon secondary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-weapon side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+bool mode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+int overcharge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-superweapon power</a:t>
                      </a:r>
                      <a:endParaRPr lang="hu-HU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718860">
                <a:tc>
                  <a:txBody>
                    <a:bodyPr/>
                    <a:lstStyle/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+Draw()</a:t>
                      </a:r>
                    </a:p>
                    <a:p>
                      <a:r>
                        <a:rPr lang="hu-HU" baseline="0" dirty="0" smtClean="0">
                          <a:solidFill>
                            <a:schemeClr val="tx1"/>
                          </a:solidFill>
                        </a:rPr>
                        <a:t>+Step()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0745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489739" y="0"/>
            <a:ext cx="9000000" cy="629174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hu-HU" sz="4000" b="1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ER-Modell</a:t>
            </a:r>
            <a:endParaRPr lang="hu-HU" sz="4000" b="1" spc="-1" dirty="0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57560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428179"/>
            <a:ext cx="121920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hu-HU" sz="9600" spc="-1" dirty="0" smtClean="0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Broadway"/>
              </a:rPr>
              <a:t>Köszönjük a figyelmet!</a:t>
            </a:r>
            <a:endParaRPr lang="hu-HU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31310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254</Words>
  <Application>Microsoft Office PowerPoint</Application>
  <PresentationFormat>Widescreen</PresentationFormat>
  <Paragraphs>60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DejaVu Sans</vt:lpstr>
      <vt:lpstr>Microsoft YaHei</vt:lpstr>
      <vt:lpstr>Arial</vt:lpstr>
      <vt:lpstr>Broadway</vt:lpstr>
      <vt:lpstr>Calibri</vt:lpstr>
      <vt:lpstr>Calibri Light</vt:lpstr>
      <vt:lpstr>Symbol</vt:lpstr>
      <vt:lpstr>Times New Roman</vt:lpstr>
      <vt:lpstr>Wingdings</vt:lpstr>
      <vt:lpstr>1_Office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Multi</dc:creator>
  <cp:lastModifiedBy>Multi</cp:lastModifiedBy>
  <cp:revision>7</cp:revision>
  <dcterms:created xsi:type="dcterms:W3CDTF">2016-11-13T13:30:52Z</dcterms:created>
  <dcterms:modified xsi:type="dcterms:W3CDTF">2016-11-13T17:32:32Z</dcterms:modified>
</cp:coreProperties>
</file>

<file path=docProps/thumbnail.jpeg>
</file>